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C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Relationship Id="rId4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308750"/>
            <a:ext cx="8520600" cy="24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2286000" algn="l">
              <a:spcBef>
                <a:spcPts val="0"/>
              </a:spcBef>
              <a:buNone/>
            </a:pPr>
            <a:r>
              <a:rPr lang="en"/>
              <a:t>Infinite Ammo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Company: ProBlood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By: Barry Yang, Andrew Park, Elliot Fernandez</a:t>
            </a:r>
          </a:p>
        </p:txBody>
      </p:sp>
      <p:pic>
        <p:nvPicPr>
          <p:cNvPr descr="Capture6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83450"/>
            <a:ext cx="9397724" cy="582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crazy mafia game" id="61" name="Shape 61" title="View source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725" y="3228774"/>
            <a:ext cx="530074" cy="53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pture2.PNG"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24" y="0"/>
            <a:ext cx="9087075" cy="501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Capture3.PNG"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4" y="0"/>
            <a:ext cx="89139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Capture1.PNG"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90625" cy="523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Capture5.PNG"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2" y="0"/>
            <a:ext cx="91131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